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0" r:id="rId6"/>
    <p:sldId id="261" r:id="rId7"/>
    <p:sldId id="259" r:id="rId8"/>
    <p:sldId id="262" r:id="rId9"/>
    <p:sldId id="263" r:id="rId10"/>
    <p:sldId id="264" r:id="rId11"/>
  </p:sldIdLst>
  <p:sldSz cx="12192000" cy="68580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3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08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205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3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38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21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32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418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71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71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68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322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D506A-C392-4931-950C-36E2A1997DB6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F9F09-D643-4E8D-8848-8C752F2374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29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22" y="836839"/>
            <a:ext cx="5608085" cy="458016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3925" y="836839"/>
            <a:ext cx="6320080" cy="458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6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19" y="1917045"/>
            <a:ext cx="5862317" cy="349119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2636" y="630901"/>
            <a:ext cx="4816929" cy="561258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8769" y="1012372"/>
            <a:ext cx="4628553" cy="60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71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591" y="365125"/>
            <a:ext cx="3709307" cy="581150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205" y="365125"/>
            <a:ext cx="6338102" cy="581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91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959" y="424542"/>
            <a:ext cx="3730133" cy="589964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7438" y="428275"/>
            <a:ext cx="6430148" cy="589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98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417" y="5033736"/>
            <a:ext cx="9443305" cy="151082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306" y="246062"/>
            <a:ext cx="10404021" cy="472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663" y="424542"/>
            <a:ext cx="3628130" cy="590495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299" y="424542"/>
            <a:ext cx="6440015" cy="590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35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44650"/>
            <a:ext cx="12192000" cy="496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5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844" y="424542"/>
            <a:ext cx="6434220" cy="58996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106" y="424542"/>
            <a:ext cx="3624865" cy="589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90" y="187778"/>
            <a:ext cx="4827777" cy="337214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990" y="3763970"/>
            <a:ext cx="4641701" cy="278378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3376" y="3763970"/>
            <a:ext cx="4584589" cy="275563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3376" y="187778"/>
            <a:ext cx="5610299" cy="337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1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96" y="212270"/>
            <a:ext cx="5794521" cy="628650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3746" y="1183820"/>
            <a:ext cx="5903679" cy="476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14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INFORMATICA AYUNTAMIENTO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IAM</dc:creator>
  <cp:lastModifiedBy>IAM</cp:lastModifiedBy>
  <cp:revision>24</cp:revision>
  <cp:lastPrinted>2018-04-09T14:55:50Z</cp:lastPrinted>
  <dcterms:created xsi:type="dcterms:W3CDTF">2018-03-09T11:19:49Z</dcterms:created>
  <dcterms:modified xsi:type="dcterms:W3CDTF">2018-04-11T13:40:24Z</dcterms:modified>
</cp:coreProperties>
</file>